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552" y="-8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5002-0147-4977-9BF2-BB05056A0E80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BD91F-970B-401C-954A-7B21C63F3A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5002-0147-4977-9BF2-BB05056A0E80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BD91F-970B-401C-954A-7B21C63F3A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5002-0147-4977-9BF2-BB05056A0E80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BD91F-970B-401C-954A-7B21C63F3A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5002-0147-4977-9BF2-BB05056A0E80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BD91F-970B-401C-954A-7B21C63F3A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5002-0147-4977-9BF2-BB05056A0E80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BD91F-970B-401C-954A-7B21C63F3A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5002-0147-4977-9BF2-BB05056A0E80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BD91F-970B-401C-954A-7B21C63F3A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5002-0147-4977-9BF2-BB05056A0E80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BD91F-970B-401C-954A-7B21C63F3A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5002-0147-4977-9BF2-BB05056A0E80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BD91F-970B-401C-954A-7B21C63F3A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5002-0147-4977-9BF2-BB05056A0E80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BD91F-970B-401C-954A-7B21C63F3A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5002-0147-4977-9BF2-BB05056A0E80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BD91F-970B-401C-954A-7B21C63F3A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5002-0147-4977-9BF2-BB05056A0E80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BD91F-970B-401C-954A-7B21C63F3A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B5002-0147-4977-9BF2-BB05056A0E80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BD91F-970B-401C-954A-7B21C63F3AA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26" name="AutoShape 2" descr="http://www.clker.com/cliparts/b/8/e/e/1206556249326967385nexxuz_Loose_Leaf_Paper.svg"/>
          <p:cNvSpPr>
            <a:spLocks noChangeAspect="1" noChangeArrowheads="1"/>
          </p:cNvSpPr>
          <p:nvPr/>
        </p:nvSpPr>
        <p:spPr bwMode="auto">
          <a:xfrm>
            <a:off x="155575" y="-2338388"/>
            <a:ext cx="3981450" cy="4876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http://www.clker.com/cliparts/b/8/e/e/1206556249326967385nexxuz_Loose_Leaf_Paper.svg"/>
          <p:cNvSpPr>
            <a:spLocks noChangeAspect="1" noChangeArrowheads="1"/>
          </p:cNvSpPr>
          <p:nvPr/>
        </p:nvSpPr>
        <p:spPr bwMode="auto">
          <a:xfrm>
            <a:off x="155575" y="-2338388"/>
            <a:ext cx="3981450" cy="4876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http://4.bp.blogspot.com/_Lk7JmGUAQmY/TFsHkFqSesI/AAAAAAAAADM/sJieujOGF_E/s1600/notebook%252520pap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-152400"/>
            <a:ext cx="5514975" cy="721042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124200" y="1600200"/>
            <a:ext cx="3200400" cy="43396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HelloRecess" pitchFamily="2" charset="0"/>
                <a:ea typeface="HelloRecess" pitchFamily="2" charset="0"/>
              </a:rPr>
              <a:t>How to Measure Volume</a:t>
            </a:r>
          </a:p>
          <a:p>
            <a:pPr algn="ctr"/>
            <a:r>
              <a:rPr lang="en-US" sz="3200" dirty="0" smtClean="0">
                <a:latin typeface="HelloRecess" pitchFamily="2" charset="0"/>
                <a:ea typeface="HelloRecess" pitchFamily="2" charset="0"/>
              </a:rPr>
              <a:t>PG 7 of your Science Notebook</a:t>
            </a:r>
            <a:endParaRPr lang="en-US" sz="3200" dirty="0">
              <a:latin typeface="HelloRecess" pitchFamily="2" charset="0"/>
              <a:ea typeface="HelloRecess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26" name="AutoShape 2" descr="http://www.clker.com/cliparts/b/8/e/e/1206556249326967385nexxuz_Loose_Leaf_Paper.svg"/>
          <p:cNvSpPr>
            <a:spLocks noChangeAspect="1" noChangeArrowheads="1"/>
          </p:cNvSpPr>
          <p:nvPr/>
        </p:nvSpPr>
        <p:spPr bwMode="auto">
          <a:xfrm>
            <a:off x="155575" y="-2338388"/>
            <a:ext cx="3981450" cy="4876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http://www.clker.com/cliparts/b/8/e/e/1206556249326967385nexxuz_Loose_Leaf_Paper.svg"/>
          <p:cNvSpPr>
            <a:spLocks noChangeAspect="1" noChangeArrowheads="1"/>
          </p:cNvSpPr>
          <p:nvPr/>
        </p:nvSpPr>
        <p:spPr bwMode="auto">
          <a:xfrm>
            <a:off x="155575" y="-2338388"/>
            <a:ext cx="3981450" cy="4876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http://4.bp.blogspot.com/_Lk7JmGUAQmY/TFsHkFqSesI/AAAAAAAAADM/sJieujOGF_E/s1600/notebook%252520pap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-152400"/>
            <a:ext cx="5514975" cy="7210426"/>
          </a:xfrm>
          <a:prstGeom prst="rect">
            <a:avLst/>
          </a:prstGeom>
          <a:noFill/>
        </p:spPr>
      </p:pic>
      <p:pic>
        <p:nvPicPr>
          <p:cNvPr id="8" name="Picture 7" descr="How To Measure Volum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95600" y="0"/>
            <a:ext cx="3857625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733800" y="2362200"/>
            <a:ext cx="2971800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Measure with a ruler or </a:t>
            </a:r>
            <a:r>
              <a:rPr lang="en-US" dirty="0" err="1" smtClean="0"/>
              <a:t>meterstick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Measured in “cubic units” like cm</a:t>
            </a:r>
            <a:r>
              <a:rPr lang="en-US" baseline="30000" dirty="0" smtClean="0"/>
              <a:t>3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Multiply length x width x height  (v = l x w x h)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26" name="AutoShape 2" descr="http://www.clker.com/cliparts/b/8/e/e/1206556249326967385nexxuz_Loose_Leaf_Paper.svg"/>
          <p:cNvSpPr>
            <a:spLocks noChangeAspect="1" noChangeArrowheads="1"/>
          </p:cNvSpPr>
          <p:nvPr/>
        </p:nvSpPr>
        <p:spPr bwMode="auto">
          <a:xfrm>
            <a:off x="155575" y="-2338388"/>
            <a:ext cx="3981450" cy="4876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http://www.clker.com/cliparts/b/8/e/e/1206556249326967385nexxuz_Loose_Leaf_Paper.svg"/>
          <p:cNvSpPr>
            <a:spLocks noChangeAspect="1" noChangeArrowheads="1"/>
          </p:cNvSpPr>
          <p:nvPr/>
        </p:nvSpPr>
        <p:spPr bwMode="auto">
          <a:xfrm>
            <a:off x="155575" y="-2338388"/>
            <a:ext cx="3981450" cy="4876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http://4.bp.blogspot.com/_Lk7JmGUAQmY/TFsHkFqSesI/AAAAAAAAADM/sJieujOGF_E/s1600/notebook%252520pap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-152400"/>
            <a:ext cx="5514975" cy="7210426"/>
          </a:xfrm>
          <a:prstGeom prst="rect">
            <a:avLst/>
          </a:prstGeom>
          <a:noFill/>
        </p:spPr>
      </p:pic>
      <p:pic>
        <p:nvPicPr>
          <p:cNvPr id="8" name="Picture 7" descr="How To Measure Volum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95600" y="0"/>
            <a:ext cx="3857625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733800" y="4191000"/>
            <a:ext cx="2971800" cy="203132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26" name="AutoShape 2" descr="http://www.clker.com/cliparts/b/8/e/e/1206556249326967385nexxuz_Loose_Leaf_Paper.svg"/>
          <p:cNvSpPr>
            <a:spLocks noChangeAspect="1" noChangeArrowheads="1"/>
          </p:cNvSpPr>
          <p:nvPr/>
        </p:nvSpPr>
        <p:spPr bwMode="auto">
          <a:xfrm>
            <a:off x="155575" y="-2338388"/>
            <a:ext cx="3981450" cy="4876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http://www.clker.com/cliparts/b/8/e/e/1206556249326967385nexxuz_Loose_Leaf_Paper.svg"/>
          <p:cNvSpPr>
            <a:spLocks noChangeAspect="1" noChangeArrowheads="1"/>
          </p:cNvSpPr>
          <p:nvPr/>
        </p:nvSpPr>
        <p:spPr bwMode="auto">
          <a:xfrm>
            <a:off x="155575" y="-2338388"/>
            <a:ext cx="3981450" cy="4876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http://4.bp.blogspot.com/_Lk7JmGUAQmY/TFsHkFqSesI/AAAAAAAAADM/sJieujOGF_E/s1600/notebook%252520pap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-152400"/>
            <a:ext cx="5514975" cy="7210426"/>
          </a:xfrm>
          <a:prstGeom prst="rect">
            <a:avLst/>
          </a:prstGeom>
          <a:noFill/>
        </p:spPr>
      </p:pic>
      <p:pic>
        <p:nvPicPr>
          <p:cNvPr id="8" name="Picture 7" descr="How To Measure Volum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95600" y="0"/>
            <a:ext cx="3857625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733800" y="4191000"/>
            <a:ext cx="2971800" cy="203132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Measure the amount of liquid the object displaces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26" name="AutoShape 2" descr="http://www.clker.com/cliparts/b/8/e/e/1206556249326967385nexxuz_Loose_Leaf_Paper.svg"/>
          <p:cNvSpPr>
            <a:spLocks noChangeAspect="1" noChangeArrowheads="1"/>
          </p:cNvSpPr>
          <p:nvPr/>
        </p:nvSpPr>
        <p:spPr bwMode="auto">
          <a:xfrm>
            <a:off x="155575" y="-2338388"/>
            <a:ext cx="3981450" cy="4876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http://www.clker.com/cliparts/b/8/e/e/1206556249326967385nexxuz_Loose_Leaf_Paper.svg"/>
          <p:cNvSpPr>
            <a:spLocks noChangeAspect="1" noChangeArrowheads="1"/>
          </p:cNvSpPr>
          <p:nvPr/>
        </p:nvSpPr>
        <p:spPr bwMode="auto">
          <a:xfrm>
            <a:off x="155575" y="-2338388"/>
            <a:ext cx="3981450" cy="4876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http://4.bp.blogspot.com/_Lk7JmGUAQmY/TFsHkFqSesI/AAAAAAAAADM/sJieujOGF_E/s1600/notebook%252520pap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-152400"/>
            <a:ext cx="5514975" cy="7210426"/>
          </a:xfrm>
          <a:prstGeom prst="rect">
            <a:avLst/>
          </a:prstGeom>
          <a:noFill/>
        </p:spPr>
      </p:pic>
      <p:pic>
        <p:nvPicPr>
          <p:cNvPr id="8" name="Picture 7" descr="How To Measure Volum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95600" y="0"/>
            <a:ext cx="3857625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733800" y="4191000"/>
            <a:ext cx="2971800" cy="203132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Measure the amount of liquid the object displaces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Measured in cm</a:t>
            </a:r>
            <a:r>
              <a:rPr lang="en-US" baseline="30000" dirty="0" smtClean="0"/>
              <a:t>3</a:t>
            </a:r>
            <a:r>
              <a:rPr lang="en-US" dirty="0" smtClean="0"/>
              <a:t> because 1 </a:t>
            </a:r>
            <a:r>
              <a:rPr lang="en-US" dirty="0" err="1" smtClean="0"/>
              <a:t>mL</a:t>
            </a:r>
            <a:r>
              <a:rPr lang="en-US" dirty="0" smtClean="0"/>
              <a:t> = 1 cm</a:t>
            </a:r>
            <a:r>
              <a:rPr lang="en-US" baseline="30000" dirty="0" smtClean="0"/>
              <a:t>3</a:t>
            </a:r>
            <a:r>
              <a:rPr lang="en-US" dirty="0" smtClean="0"/>
              <a:t>.  Only liquids should be measured in </a:t>
            </a:r>
            <a:r>
              <a:rPr lang="en-US" dirty="0" err="1" smtClean="0"/>
              <a:t>mL</a:t>
            </a:r>
            <a:r>
              <a:rPr lang="en-US" dirty="0" smtClean="0"/>
              <a:t> and only solids should be measured in cm</a:t>
            </a:r>
            <a:r>
              <a:rPr lang="en-US" baseline="30000" dirty="0" smtClean="0"/>
              <a:t>3</a:t>
            </a:r>
            <a:r>
              <a:rPr lang="en-US" dirty="0" smtClean="0"/>
              <a:t>!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26" name="AutoShape 2" descr="http://www.clker.com/cliparts/b/8/e/e/1206556249326967385nexxuz_Loose_Leaf_Paper.svg"/>
          <p:cNvSpPr>
            <a:spLocks noChangeAspect="1" noChangeArrowheads="1"/>
          </p:cNvSpPr>
          <p:nvPr/>
        </p:nvSpPr>
        <p:spPr bwMode="auto">
          <a:xfrm>
            <a:off x="155575" y="-2338388"/>
            <a:ext cx="3981450" cy="4876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http://www.clker.com/cliparts/b/8/e/e/1206556249326967385nexxuz_Loose_Leaf_Paper.svg"/>
          <p:cNvSpPr>
            <a:spLocks noChangeAspect="1" noChangeArrowheads="1"/>
          </p:cNvSpPr>
          <p:nvPr/>
        </p:nvSpPr>
        <p:spPr bwMode="auto">
          <a:xfrm>
            <a:off x="155575" y="-2338388"/>
            <a:ext cx="3981450" cy="4876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http://4.bp.blogspot.com/_Lk7JmGUAQmY/TFsHkFqSesI/AAAAAAAAADM/sJieujOGF_E/s1600/notebook%252520pap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-152400"/>
            <a:ext cx="5514975" cy="7210426"/>
          </a:xfrm>
          <a:prstGeom prst="rect">
            <a:avLst/>
          </a:prstGeom>
          <a:noFill/>
        </p:spPr>
      </p:pic>
      <p:pic>
        <p:nvPicPr>
          <p:cNvPr id="8" name="Picture 7" descr="How To Measure Volum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95600" y="0"/>
            <a:ext cx="3857625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781800" y="2286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7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26" name="AutoShape 2" descr="http://www.clker.com/cliparts/b/8/e/e/1206556249326967385nexxuz_Loose_Leaf_Paper.svg"/>
          <p:cNvSpPr>
            <a:spLocks noChangeAspect="1" noChangeArrowheads="1"/>
          </p:cNvSpPr>
          <p:nvPr/>
        </p:nvSpPr>
        <p:spPr bwMode="auto">
          <a:xfrm>
            <a:off x="155575" y="-2338388"/>
            <a:ext cx="3981450" cy="4876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http://www.clker.com/cliparts/b/8/e/e/1206556249326967385nexxuz_Loose_Leaf_Paper.svg"/>
          <p:cNvSpPr>
            <a:spLocks noChangeAspect="1" noChangeArrowheads="1"/>
          </p:cNvSpPr>
          <p:nvPr/>
        </p:nvSpPr>
        <p:spPr bwMode="auto">
          <a:xfrm>
            <a:off x="155575" y="-2338388"/>
            <a:ext cx="3981450" cy="4876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http://4.bp.blogspot.com/_Lk7JmGUAQmY/TFsHkFqSesI/AAAAAAAAADM/sJieujOGF_E/s1600/notebook%252520pap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-152400"/>
            <a:ext cx="5514975" cy="7210426"/>
          </a:xfrm>
          <a:prstGeom prst="rect">
            <a:avLst/>
          </a:prstGeom>
          <a:noFill/>
        </p:spPr>
      </p:pic>
      <p:pic>
        <p:nvPicPr>
          <p:cNvPr id="8" name="Picture 7" descr="How To Measure Volum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95600" y="0"/>
            <a:ext cx="3857625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733800" y="685800"/>
            <a:ext cx="2971800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26" name="AutoShape 2" descr="http://www.clker.com/cliparts/b/8/e/e/1206556249326967385nexxuz_Loose_Leaf_Paper.svg"/>
          <p:cNvSpPr>
            <a:spLocks noChangeAspect="1" noChangeArrowheads="1"/>
          </p:cNvSpPr>
          <p:nvPr/>
        </p:nvSpPr>
        <p:spPr bwMode="auto">
          <a:xfrm>
            <a:off x="155575" y="-2338388"/>
            <a:ext cx="3981450" cy="4876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http://www.clker.com/cliparts/b/8/e/e/1206556249326967385nexxuz_Loose_Leaf_Paper.svg"/>
          <p:cNvSpPr>
            <a:spLocks noChangeAspect="1" noChangeArrowheads="1"/>
          </p:cNvSpPr>
          <p:nvPr/>
        </p:nvSpPr>
        <p:spPr bwMode="auto">
          <a:xfrm>
            <a:off x="155575" y="-2338388"/>
            <a:ext cx="3981450" cy="4876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http://4.bp.blogspot.com/_Lk7JmGUAQmY/TFsHkFqSesI/AAAAAAAAADM/sJieujOGF_E/s1600/notebook%252520pap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-152400"/>
            <a:ext cx="5514975" cy="7210426"/>
          </a:xfrm>
          <a:prstGeom prst="rect">
            <a:avLst/>
          </a:prstGeom>
          <a:noFill/>
        </p:spPr>
      </p:pic>
      <p:pic>
        <p:nvPicPr>
          <p:cNvPr id="8" name="Picture 7" descr="How To Measure Volum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95600" y="0"/>
            <a:ext cx="3857625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733800" y="685800"/>
            <a:ext cx="2971800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Use a graduated cylinder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26" name="AutoShape 2" descr="http://www.clker.com/cliparts/b/8/e/e/1206556249326967385nexxuz_Loose_Leaf_Paper.svg"/>
          <p:cNvSpPr>
            <a:spLocks noChangeAspect="1" noChangeArrowheads="1"/>
          </p:cNvSpPr>
          <p:nvPr/>
        </p:nvSpPr>
        <p:spPr bwMode="auto">
          <a:xfrm>
            <a:off x="155575" y="-2338388"/>
            <a:ext cx="3981450" cy="4876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http://www.clker.com/cliparts/b/8/e/e/1206556249326967385nexxuz_Loose_Leaf_Paper.svg"/>
          <p:cNvSpPr>
            <a:spLocks noChangeAspect="1" noChangeArrowheads="1"/>
          </p:cNvSpPr>
          <p:nvPr/>
        </p:nvSpPr>
        <p:spPr bwMode="auto">
          <a:xfrm>
            <a:off x="155575" y="-2338388"/>
            <a:ext cx="3981450" cy="4876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http://4.bp.blogspot.com/_Lk7JmGUAQmY/TFsHkFqSesI/AAAAAAAAADM/sJieujOGF_E/s1600/notebook%252520pap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-152400"/>
            <a:ext cx="5514975" cy="7210426"/>
          </a:xfrm>
          <a:prstGeom prst="rect">
            <a:avLst/>
          </a:prstGeom>
          <a:noFill/>
        </p:spPr>
      </p:pic>
      <p:pic>
        <p:nvPicPr>
          <p:cNvPr id="8" name="Picture 7" descr="How To Measure Volum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95600" y="0"/>
            <a:ext cx="3857625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733800" y="685800"/>
            <a:ext cx="2971800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Use a graduated cylinder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Measured in </a:t>
            </a:r>
            <a:r>
              <a:rPr lang="en-US" dirty="0" err="1" smtClean="0"/>
              <a:t>mL</a:t>
            </a:r>
            <a:r>
              <a:rPr lang="en-US" dirty="0" smtClean="0"/>
              <a:t> or L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26" name="AutoShape 2" descr="http://www.clker.com/cliparts/b/8/e/e/1206556249326967385nexxuz_Loose_Leaf_Paper.svg"/>
          <p:cNvSpPr>
            <a:spLocks noChangeAspect="1" noChangeArrowheads="1"/>
          </p:cNvSpPr>
          <p:nvPr/>
        </p:nvSpPr>
        <p:spPr bwMode="auto">
          <a:xfrm>
            <a:off x="155575" y="-2338388"/>
            <a:ext cx="3981450" cy="4876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http://www.clker.com/cliparts/b/8/e/e/1206556249326967385nexxuz_Loose_Leaf_Paper.svg"/>
          <p:cNvSpPr>
            <a:spLocks noChangeAspect="1" noChangeArrowheads="1"/>
          </p:cNvSpPr>
          <p:nvPr/>
        </p:nvSpPr>
        <p:spPr bwMode="auto">
          <a:xfrm>
            <a:off x="155575" y="-2338388"/>
            <a:ext cx="3981450" cy="4876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http://4.bp.blogspot.com/_Lk7JmGUAQmY/TFsHkFqSesI/AAAAAAAAADM/sJieujOGF_E/s1600/notebook%252520pap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-152400"/>
            <a:ext cx="5514975" cy="7210426"/>
          </a:xfrm>
          <a:prstGeom prst="rect">
            <a:avLst/>
          </a:prstGeom>
          <a:noFill/>
        </p:spPr>
      </p:pic>
      <p:pic>
        <p:nvPicPr>
          <p:cNvPr id="8" name="Picture 7" descr="How To Measure Volum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95600" y="0"/>
            <a:ext cx="3857625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733800" y="685800"/>
            <a:ext cx="2971800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Use a graduated cylinder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Measured in </a:t>
            </a:r>
            <a:r>
              <a:rPr lang="en-US" dirty="0" err="1" smtClean="0"/>
              <a:t>mL</a:t>
            </a:r>
            <a:r>
              <a:rPr lang="en-US" dirty="0" smtClean="0"/>
              <a:t> or L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Read the measurement at the bottom of the meniscus.  Read at eye level.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26" name="AutoShape 2" descr="http://www.clker.com/cliparts/b/8/e/e/1206556249326967385nexxuz_Loose_Leaf_Paper.svg"/>
          <p:cNvSpPr>
            <a:spLocks noChangeAspect="1" noChangeArrowheads="1"/>
          </p:cNvSpPr>
          <p:nvPr/>
        </p:nvSpPr>
        <p:spPr bwMode="auto">
          <a:xfrm>
            <a:off x="155575" y="-2338388"/>
            <a:ext cx="3981450" cy="4876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http://www.clker.com/cliparts/b/8/e/e/1206556249326967385nexxuz_Loose_Leaf_Paper.svg"/>
          <p:cNvSpPr>
            <a:spLocks noChangeAspect="1" noChangeArrowheads="1"/>
          </p:cNvSpPr>
          <p:nvPr/>
        </p:nvSpPr>
        <p:spPr bwMode="auto">
          <a:xfrm>
            <a:off x="155575" y="-2338388"/>
            <a:ext cx="3981450" cy="4876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http://4.bp.blogspot.com/_Lk7JmGUAQmY/TFsHkFqSesI/AAAAAAAAADM/sJieujOGF_E/s1600/notebook%252520pap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-152400"/>
            <a:ext cx="5514975" cy="7210426"/>
          </a:xfrm>
          <a:prstGeom prst="rect">
            <a:avLst/>
          </a:prstGeom>
          <a:noFill/>
        </p:spPr>
      </p:pic>
      <p:pic>
        <p:nvPicPr>
          <p:cNvPr id="8" name="Picture 7" descr="How To Measure Volum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95600" y="0"/>
            <a:ext cx="3857625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733800" y="2362200"/>
            <a:ext cx="2971800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26" name="AutoShape 2" descr="http://www.clker.com/cliparts/b/8/e/e/1206556249326967385nexxuz_Loose_Leaf_Paper.svg"/>
          <p:cNvSpPr>
            <a:spLocks noChangeAspect="1" noChangeArrowheads="1"/>
          </p:cNvSpPr>
          <p:nvPr/>
        </p:nvSpPr>
        <p:spPr bwMode="auto">
          <a:xfrm>
            <a:off x="155575" y="-2338388"/>
            <a:ext cx="3981450" cy="4876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http://www.clker.com/cliparts/b/8/e/e/1206556249326967385nexxuz_Loose_Leaf_Paper.svg"/>
          <p:cNvSpPr>
            <a:spLocks noChangeAspect="1" noChangeArrowheads="1"/>
          </p:cNvSpPr>
          <p:nvPr/>
        </p:nvSpPr>
        <p:spPr bwMode="auto">
          <a:xfrm>
            <a:off x="155575" y="-2338388"/>
            <a:ext cx="3981450" cy="4876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http://4.bp.blogspot.com/_Lk7JmGUAQmY/TFsHkFqSesI/AAAAAAAAADM/sJieujOGF_E/s1600/notebook%252520pap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-152400"/>
            <a:ext cx="5514975" cy="7210426"/>
          </a:xfrm>
          <a:prstGeom prst="rect">
            <a:avLst/>
          </a:prstGeom>
          <a:noFill/>
        </p:spPr>
      </p:pic>
      <p:pic>
        <p:nvPicPr>
          <p:cNvPr id="8" name="Picture 7" descr="How To Measure Volum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95600" y="0"/>
            <a:ext cx="3857625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733800" y="2362200"/>
            <a:ext cx="2971800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Measure with a ruler or </a:t>
            </a:r>
            <a:r>
              <a:rPr lang="en-US" dirty="0" err="1" smtClean="0"/>
              <a:t>meterstick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26" name="AutoShape 2" descr="http://www.clker.com/cliparts/b/8/e/e/1206556249326967385nexxuz_Loose_Leaf_Paper.svg"/>
          <p:cNvSpPr>
            <a:spLocks noChangeAspect="1" noChangeArrowheads="1"/>
          </p:cNvSpPr>
          <p:nvPr/>
        </p:nvSpPr>
        <p:spPr bwMode="auto">
          <a:xfrm>
            <a:off x="155575" y="-2338388"/>
            <a:ext cx="3981450" cy="4876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http://www.clker.com/cliparts/b/8/e/e/1206556249326967385nexxuz_Loose_Leaf_Paper.svg"/>
          <p:cNvSpPr>
            <a:spLocks noChangeAspect="1" noChangeArrowheads="1"/>
          </p:cNvSpPr>
          <p:nvPr/>
        </p:nvSpPr>
        <p:spPr bwMode="auto">
          <a:xfrm>
            <a:off x="155575" y="-2338388"/>
            <a:ext cx="3981450" cy="4876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http://4.bp.blogspot.com/_Lk7JmGUAQmY/TFsHkFqSesI/AAAAAAAAADM/sJieujOGF_E/s1600/notebook%252520pap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-152400"/>
            <a:ext cx="5514975" cy="7210426"/>
          </a:xfrm>
          <a:prstGeom prst="rect">
            <a:avLst/>
          </a:prstGeom>
          <a:noFill/>
        </p:spPr>
      </p:pic>
      <p:pic>
        <p:nvPicPr>
          <p:cNvPr id="8" name="Picture 7" descr="How To Measure Volum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95600" y="0"/>
            <a:ext cx="3857625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733800" y="2362200"/>
            <a:ext cx="2971800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Measure with a ruler or </a:t>
            </a:r>
            <a:r>
              <a:rPr lang="en-US" dirty="0" err="1" smtClean="0"/>
              <a:t>meterstick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Measured in “cubic units” like cm</a:t>
            </a:r>
            <a:r>
              <a:rPr lang="en-US" baseline="30000" dirty="0" smtClean="0"/>
              <a:t>3</a:t>
            </a:r>
          </a:p>
          <a:p>
            <a:pPr>
              <a:buFont typeface="Arial" pitchFamily="34" charset="0"/>
              <a:buChar char="•"/>
            </a:pPr>
            <a:endParaRPr lang="en-US" baseline="30000" dirty="0"/>
          </a:p>
          <a:p>
            <a:pPr>
              <a:buFont typeface="Arial" pitchFamily="34" charset="0"/>
              <a:buChar char="•"/>
            </a:pPr>
            <a:endParaRPr lang="en-US" baseline="30000" dirty="0" smtClean="0"/>
          </a:p>
          <a:p>
            <a:pPr>
              <a:buFont typeface="Arial" pitchFamily="34" charset="0"/>
              <a:buChar char="•"/>
            </a:pPr>
            <a:endParaRPr lang="en-US" baseline="30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139</Words>
  <Application>Microsoft Office PowerPoint</Application>
  <PresentationFormat>On-screen Show (4:3)</PresentationFormat>
  <Paragraphs>42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rhaley</dc:creator>
  <cp:lastModifiedBy>rhaley</cp:lastModifiedBy>
  <cp:revision>3</cp:revision>
  <dcterms:created xsi:type="dcterms:W3CDTF">2014-01-09T21:30:45Z</dcterms:created>
  <dcterms:modified xsi:type="dcterms:W3CDTF">2014-01-09T21:52:09Z</dcterms:modified>
</cp:coreProperties>
</file>