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AC29-256C-4B49-BEBF-F978B1B4DA13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D15E-1ABF-4401-9021-B3526C32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AC29-256C-4B49-BEBF-F978B1B4DA13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D15E-1ABF-4401-9021-B3526C32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AC29-256C-4B49-BEBF-F978B1B4DA13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D15E-1ABF-4401-9021-B3526C32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AC29-256C-4B49-BEBF-F978B1B4DA13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D15E-1ABF-4401-9021-B3526C32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AC29-256C-4B49-BEBF-F978B1B4DA13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D15E-1ABF-4401-9021-B3526C32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AC29-256C-4B49-BEBF-F978B1B4DA13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D15E-1ABF-4401-9021-B3526C32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AC29-256C-4B49-BEBF-F978B1B4DA13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D15E-1ABF-4401-9021-B3526C32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AC29-256C-4B49-BEBF-F978B1B4DA13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D15E-1ABF-4401-9021-B3526C32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AC29-256C-4B49-BEBF-F978B1B4DA13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D15E-1ABF-4401-9021-B3526C32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AC29-256C-4B49-BEBF-F978B1B4DA13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D15E-1ABF-4401-9021-B3526C32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AC29-256C-4B49-BEBF-F978B1B4DA13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D15E-1ABF-4401-9021-B3526C326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0AC29-256C-4B49-BEBF-F978B1B4DA13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DD15E-1ABF-4401-9021-B3526C326E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809999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HelloChunky" pitchFamily="2" charset="0"/>
                <a:ea typeface="HelloChunky" pitchFamily="2" charset="0"/>
              </a:rPr>
              <a:t>Physical Properties of Matter</a:t>
            </a:r>
            <a:endParaRPr lang="en-US" sz="8000" dirty="0">
              <a:latin typeface="HelloChunky" pitchFamily="2" charset="0"/>
              <a:ea typeface="HelloChunky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loChunky" pitchFamily="2" charset="0"/>
                <a:ea typeface="HelloChunky" pitchFamily="2" charset="0"/>
              </a:rPr>
              <a:t>Solubility</a:t>
            </a:r>
            <a:endParaRPr lang="en-US" dirty="0">
              <a:latin typeface="HelloChunky" pitchFamily="2" charset="0"/>
              <a:ea typeface="HelloChunky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loChunky" pitchFamily="2" charset="0"/>
                <a:ea typeface="HelloChunky" pitchFamily="2" charset="0"/>
              </a:rPr>
              <a:t>Solubility</a:t>
            </a:r>
            <a:endParaRPr lang="en-US" dirty="0">
              <a:latin typeface="HelloChunky" pitchFamily="2" charset="0"/>
              <a:ea typeface="HelloChunk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HelloChunky" pitchFamily="2" charset="0"/>
                <a:ea typeface="HelloChunky" pitchFamily="2" charset="0"/>
              </a:rPr>
              <a:t>The ability of a substance to dissolve in another substance</a:t>
            </a:r>
            <a:endParaRPr lang="en-US" sz="6000" dirty="0">
              <a:latin typeface="HelloChunky" pitchFamily="2" charset="0"/>
              <a:ea typeface="HelloChunky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loChunky" pitchFamily="2" charset="0"/>
                <a:ea typeface="HelloChunky" pitchFamily="2" charset="0"/>
              </a:rPr>
              <a:t>Ductility</a:t>
            </a:r>
            <a:endParaRPr lang="en-US" dirty="0">
              <a:latin typeface="HelloChunky" pitchFamily="2" charset="0"/>
              <a:ea typeface="HelloChunky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loChunky" pitchFamily="2" charset="0"/>
                <a:ea typeface="HelloChunky" pitchFamily="2" charset="0"/>
              </a:rPr>
              <a:t>Ductility</a:t>
            </a:r>
            <a:endParaRPr lang="en-US" dirty="0">
              <a:latin typeface="HelloChunky" pitchFamily="2" charset="0"/>
              <a:ea typeface="HelloChunk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HelloChunky" pitchFamily="2" charset="0"/>
                <a:ea typeface="HelloChunky" pitchFamily="2" charset="0"/>
              </a:rPr>
              <a:t>The ability of a substance to be pulled into a wire</a:t>
            </a:r>
            <a:endParaRPr lang="en-US" sz="6000" dirty="0">
              <a:latin typeface="HelloChunky" pitchFamily="2" charset="0"/>
              <a:ea typeface="HelloChunky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loChunky" pitchFamily="2" charset="0"/>
                <a:ea typeface="HelloChunky" pitchFamily="2" charset="0"/>
              </a:rPr>
              <a:t>Malleability</a:t>
            </a:r>
            <a:endParaRPr lang="en-US" dirty="0">
              <a:latin typeface="HelloChunky" pitchFamily="2" charset="0"/>
              <a:ea typeface="HelloChunky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loChunky" pitchFamily="2" charset="0"/>
                <a:ea typeface="HelloChunky" pitchFamily="2" charset="0"/>
              </a:rPr>
              <a:t>Malleability</a:t>
            </a:r>
            <a:endParaRPr lang="en-US" dirty="0">
              <a:latin typeface="HelloChunky" pitchFamily="2" charset="0"/>
              <a:ea typeface="HelloChunk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HelloChunky" pitchFamily="2" charset="0"/>
                <a:ea typeface="HelloChunky" pitchFamily="2" charset="0"/>
              </a:rPr>
              <a:t>The ability of a substance to be rolled or pounded into thin sheets.  </a:t>
            </a:r>
            <a:endParaRPr lang="en-US" sz="6000" dirty="0">
              <a:latin typeface="HelloChunky" pitchFamily="2" charset="0"/>
              <a:ea typeface="HelloChunky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loChunky" pitchFamily="2" charset="0"/>
                <a:ea typeface="HelloChunky" pitchFamily="2" charset="0"/>
              </a:rPr>
              <a:t>Other Physical Properties?</a:t>
            </a:r>
            <a:endParaRPr lang="en-US" dirty="0">
              <a:latin typeface="HelloChunky" pitchFamily="2" charset="0"/>
              <a:ea typeface="HelloChunky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loChunky" pitchFamily="2" charset="0"/>
                <a:ea typeface="HelloChunky" pitchFamily="2" charset="0"/>
              </a:rPr>
              <a:t>Other Physical Properties?</a:t>
            </a:r>
            <a:endParaRPr lang="en-US" dirty="0">
              <a:latin typeface="HelloChunky" pitchFamily="2" charset="0"/>
              <a:ea typeface="HelloChunk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6000" dirty="0" smtClean="0">
                <a:latin typeface="HelloChunky" pitchFamily="2" charset="0"/>
                <a:ea typeface="HelloChunky" pitchFamily="2" charset="0"/>
              </a:rPr>
              <a:t>Color</a:t>
            </a:r>
          </a:p>
          <a:p>
            <a:pPr algn="ctr"/>
            <a:r>
              <a:rPr lang="en-US" sz="6000" dirty="0" smtClean="0">
                <a:latin typeface="HelloChunky" pitchFamily="2" charset="0"/>
                <a:ea typeface="HelloChunky" pitchFamily="2" charset="0"/>
              </a:rPr>
              <a:t>Odor</a:t>
            </a:r>
          </a:p>
          <a:p>
            <a:pPr algn="ctr"/>
            <a:r>
              <a:rPr lang="en-US" sz="6000" dirty="0" smtClean="0">
                <a:latin typeface="HelloChunky" pitchFamily="2" charset="0"/>
                <a:ea typeface="HelloChunky" pitchFamily="2" charset="0"/>
              </a:rPr>
              <a:t>Sound</a:t>
            </a:r>
          </a:p>
          <a:p>
            <a:pPr algn="ctr"/>
            <a:r>
              <a:rPr lang="en-US" sz="6000" dirty="0" smtClean="0">
                <a:latin typeface="HelloChunky" pitchFamily="2" charset="0"/>
                <a:ea typeface="HelloChunky" pitchFamily="2" charset="0"/>
              </a:rPr>
              <a:t>Magnetism</a:t>
            </a:r>
          </a:p>
          <a:p>
            <a:pPr algn="ctr"/>
            <a:r>
              <a:rPr lang="en-US" sz="6000" dirty="0" smtClean="0">
                <a:latin typeface="HelloChunky" pitchFamily="2" charset="0"/>
                <a:ea typeface="HelloChunky" pitchFamily="2" charset="0"/>
              </a:rPr>
              <a:t>Volume</a:t>
            </a:r>
            <a:endParaRPr lang="en-US" sz="6000" dirty="0">
              <a:latin typeface="HelloChunky" pitchFamily="2" charset="0"/>
              <a:ea typeface="HelloChunky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loChunky" pitchFamily="2" charset="0"/>
                <a:ea typeface="HelloChunky" pitchFamily="2" charset="0"/>
              </a:rPr>
              <a:t>What are physical properties?</a:t>
            </a:r>
            <a:endParaRPr lang="en-US" dirty="0">
              <a:latin typeface="HelloChunky" pitchFamily="2" charset="0"/>
              <a:ea typeface="HelloChunk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5400" dirty="0" smtClean="0">
                <a:latin typeface="HelloChunky" pitchFamily="2" charset="0"/>
                <a:ea typeface="HelloChunky" pitchFamily="2" charset="0"/>
              </a:rPr>
              <a:t>A physical property is a characteristic of a substance that can be observed without changing the identity of the matter. </a:t>
            </a:r>
            <a:endParaRPr lang="en-US" sz="5400" dirty="0">
              <a:latin typeface="HelloChunky" pitchFamily="2" charset="0"/>
              <a:ea typeface="HelloChunky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-381000"/>
            <a:ext cx="4157663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315200" y="533400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13</a:t>
            </a:r>
            <a:endParaRPr lang="en-US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loChunky" pitchFamily="2" charset="0"/>
                <a:ea typeface="HelloChunky" pitchFamily="2" charset="0"/>
              </a:rPr>
              <a:t>Thermal Conductivity</a:t>
            </a:r>
            <a:endParaRPr lang="en-US" dirty="0">
              <a:latin typeface="HelloChunky" pitchFamily="2" charset="0"/>
              <a:ea typeface="HelloChunky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loChunky" pitchFamily="2" charset="0"/>
                <a:ea typeface="HelloChunky" pitchFamily="2" charset="0"/>
              </a:rPr>
              <a:t>Thermal Conductivity</a:t>
            </a:r>
            <a:endParaRPr lang="en-US" dirty="0">
              <a:latin typeface="HelloChunky" pitchFamily="2" charset="0"/>
              <a:ea typeface="HelloChunk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HelloChunky" pitchFamily="2" charset="0"/>
                <a:ea typeface="HelloChunky" pitchFamily="2" charset="0"/>
              </a:rPr>
              <a:t>The rate at which a substance transfers heat.  </a:t>
            </a:r>
            <a:endParaRPr lang="en-US" sz="6000" dirty="0">
              <a:latin typeface="HelloChunky" pitchFamily="2" charset="0"/>
              <a:ea typeface="HelloChunky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loChunky" pitchFamily="2" charset="0"/>
                <a:ea typeface="HelloChunky" pitchFamily="2" charset="0"/>
              </a:rPr>
              <a:t>State</a:t>
            </a:r>
            <a:endParaRPr lang="en-US" dirty="0">
              <a:latin typeface="HelloChunky" pitchFamily="2" charset="0"/>
              <a:ea typeface="HelloChunky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loChunky" pitchFamily="2" charset="0"/>
                <a:ea typeface="HelloChunky" pitchFamily="2" charset="0"/>
              </a:rPr>
              <a:t>State</a:t>
            </a:r>
            <a:endParaRPr lang="en-US" dirty="0">
              <a:latin typeface="HelloChunky" pitchFamily="2" charset="0"/>
              <a:ea typeface="HelloChunk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HelloChunky" pitchFamily="2" charset="0"/>
                <a:ea typeface="HelloChunky" pitchFamily="2" charset="0"/>
              </a:rPr>
              <a:t>The physical form of a substance (solid, liquid, or gas)</a:t>
            </a:r>
            <a:endParaRPr lang="en-US" sz="6000" dirty="0">
              <a:latin typeface="HelloChunky" pitchFamily="2" charset="0"/>
              <a:ea typeface="HelloChunky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loChunky" pitchFamily="2" charset="0"/>
                <a:ea typeface="HelloChunky" pitchFamily="2" charset="0"/>
              </a:rPr>
              <a:t>Density</a:t>
            </a:r>
            <a:endParaRPr lang="en-US" dirty="0">
              <a:latin typeface="HelloChunky" pitchFamily="2" charset="0"/>
              <a:ea typeface="HelloChunky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loChunky" pitchFamily="2" charset="0"/>
                <a:ea typeface="HelloChunky" pitchFamily="2" charset="0"/>
              </a:rPr>
              <a:t>Density</a:t>
            </a:r>
            <a:endParaRPr lang="en-US" dirty="0">
              <a:latin typeface="HelloChunky" pitchFamily="2" charset="0"/>
              <a:ea typeface="HelloChunk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HelloChunky" pitchFamily="2" charset="0"/>
                <a:ea typeface="HelloChunky" pitchFamily="2" charset="0"/>
              </a:rPr>
              <a:t>The mass per unit of volume of a substance.</a:t>
            </a:r>
            <a:endParaRPr lang="en-US" sz="6000" dirty="0">
              <a:latin typeface="HelloChunky" pitchFamily="2" charset="0"/>
              <a:ea typeface="HelloChunky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126</Words>
  <Application>Microsoft Office PowerPoint</Application>
  <PresentationFormat>On-screen Show 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Physical Properties of Matter</vt:lpstr>
      <vt:lpstr>What are physical properties?</vt:lpstr>
      <vt:lpstr>Slide 3</vt:lpstr>
      <vt:lpstr>Thermal Conductivity</vt:lpstr>
      <vt:lpstr>Thermal Conductivity</vt:lpstr>
      <vt:lpstr>State</vt:lpstr>
      <vt:lpstr>State</vt:lpstr>
      <vt:lpstr>Density</vt:lpstr>
      <vt:lpstr>Density</vt:lpstr>
      <vt:lpstr>Solubility</vt:lpstr>
      <vt:lpstr>Solubility</vt:lpstr>
      <vt:lpstr>Ductility</vt:lpstr>
      <vt:lpstr>Ductility</vt:lpstr>
      <vt:lpstr>Malleability</vt:lpstr>
      <vt:lpstr>Malleability</vt:lpstr>
      <vt:lpstr>Other Physical Properties?</vt:lpstr>
      <vt:lpstr>Other Physical Properties?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Properties of Matter</dc:title>
  <dc:creator>rhaley</dc:creator>
  <cp:lastModifiedBy>rhaley</cp:lastModifiedBy>
  <cp:revision>5</cp:revision>
  <dcterms:created xsi:type="dcterms:W3CDTF">2014-01-13T20:48:45Z</dcterms:created>
  <dcterms:modified xsi:type="dcterms:W3CDTF">2014-01-13T21:38:05Z</dcterms:modified>
</cp:coreProperties>
</file>